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A8F9B-E4C9-4D91-B797-B3821D378D3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AFA4D-B06D-4800-A975-1C8C960C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893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A8F9B-E4C9-4D91-B797-B3821D378D3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AFA4D-B06D-4800-A975-1C8C960C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54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A8F9B-E4C9-4D91-B797-B3821D378D3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AFA4D-B06D-4800-A975-1C8C960C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64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A8F9B-E4C9-4D91-B797-B3821D378D3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AFA4D-B06D-4800-A975-1C8C960C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39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A8F9B-E4C9-4D91-B797-B3821D378D3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AFA4D-B06D-4800-A975-1C8C960C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044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A8F9B-E4C9-4D91-B797-B3821D378D3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AFA4D-B06D-4800-A975-1C8C960C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758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A8F9B-E4C9-4D91-B797-B3821D378D3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AFA4D-B06D-4800-A975-1C8C960C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546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A8F9B-E4C9-4D91-B797-B3821D378D3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AFA4D-B06D-4800-A975-1C8C960C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38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A8F9B-E4C9-4D91-B797-B3821D378D3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AFA4D-B06D-4800-A975-1C8C960C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118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A8F9B-E4C9-4D91-B797-B3821D378D3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AFA4D-B06D-4800-A975-1C8C960C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495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A8F9B-E4C9-4D91-B797-B3821D378D3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AFA4D-B06D-4800-A975-1C8C960C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413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A8F9B-E4C9-4D91-B797-B3821D378D3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AFA4D-B06D-4800-A975-1C8C960C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71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8138"/>
              </p:ext>
            </p:extLst>
          </p:nvPr>
        </p:nvGraphicFramePr>
        <p:xfrm>
          <a:off x="511947" y="1307495"/>
          <a:ext cx="2361882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1882">
                  <a:extLst>
                    <a:ext uri="{9D8B030D-6E8A-4147-A177-3AD203B41FA5}">
                      <a16:colId xmlns:a16="http://schemas.microsoft.com/office/drawing/2014/main" val="3420572682"/>
                    </a:ext>
                  </a:extLst>
                </a:gridCol>
              </a:tblGrid>
              <a:tr h="181645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Arrival Flight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498660"/>
                  </a:ext>
                </a:extLst>
              </a:tr>
              <a:tr h="181645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Estimated or Actual Time of Operation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473263"/>
                  </a:ext>
                </a:extLst>
              </a:tr>
              <a:tr h="181645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Registration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6606052"/>
                  </a:ext>
                </a:extLst>
              </a:tr>
              <a:tr h="181645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Parking Stand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07392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326715"/>
              </p:ext>
            </p:extLst>
          </p:nvPr>
        </p:nvGraphicFramePr>
        <p:xfrm>
          <a:off x="9258041" y="1327366"/>
          <a:ext cx="2395893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893">
                  <a:extLst>
                    <a:ext uri="{9D8B030D-6E8A-4147-A177-3AD203B41FA5}">
                      <a16:colId xmlns:a16="http://schemas.microsoft.com/office/drawing/2014/main" val="3420572682"/>
                    </a:ext>
                  </a:extLst>
                </a:gridCol>
              </a:tblGrid>
              <a:tr h="181645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Departure Flight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498660"/>
                  </a:ext>
                </a:extLst>
              </a:tr>
              <a:tr h="181645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Estimated or Actual Time of Operation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473263"/>
                  </a:ext>
                </a:extLst>
              </a:tr>
              <a:tr h="181645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Registration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6606052"/>
                  </a:ext>
                </a:extLst>
              </a:tr>
              <a:tr h="181645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Parking Stand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073928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4" idx="3"/>
            <a:endCxn id="5" idx="1"/>
          </p:cNvCxnSpPr>
          <p:nvPr/>
        </p:nvCxnSpPr>
        <p:spPr>
          <a:xfrm>
            <a:off x="2873829" y="1795175"/>
            <a:ext cx="6384212" cy="198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7870" y="495313"/>
            <a:ext cx="2613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Flight Turnaround Process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223910"/>
              </p:ext>
            </p:extLst>
          </p:nvPr>
        </p:nvGraphicFramePr>
        <p:xfrm>
          <a:off x="5341553" y="2941741"/>
          <a:ext cx="1450273" cy="810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273">
                  <a:extLst>
                    <a:ext uri="{9D8B030D-6E8A-4147-A177-3AD203B41FA5}">
                      <a16:colId xmlns:a16="http://schemas.microsoft.com/office/drawing/2014/main" val="1366311775"/>
                    </a:ext>
                  </a:extLst>
                </a:gridCol>
              </a:tblGrid>
              <a:tr h="27018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Stand Occupancy</a:t>
                      </a:r>
                      <a:endParaRPr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980496"/>
                  </a:ext>
                </a:extLst>
              </a:tr>
              <a:tr h="270185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Registration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0528979"/>
                  </a:ext>
                </a:extLst>
              </a:tr>
              <a:tr h="270185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Parking Stand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4196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232271"/>
              </p:ext>
            </p:extLst>
          </p:nvPr>
        </p:nvGraphicFramePr>
        <p:xfrm>
          <a:off x="3140246" y="4154539"/>
          <a:ext cx="125600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004">
                  <a:extLst>
                    <a:ext uri="{9D8B030D-6E8A-4147-A177-3AD203B41FA5}">
                      <a16:colId xmlns:a16="http://schemas.microsoft.com/office/drawing/2014/main" val="3489921209"/>
                    </a:ext>
                  </a:extLst>
                </a:gridCol>
              </a:tblGrid>
              <a:tr h="231957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Ground Movement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2485931"/>
                  </a:ext>
                </a:extLst>
              </a:tr>
              <a:tr h="231957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Registration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4986705"/>
                  </a:ext>
                </a:extLst>
              </a:tr>
              <a:tr h="231957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Stand From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0669564"/>
                  </a:ext>
                </a:extLst>
              </a:tr>
              <a:tr h="231957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Stand To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881267"/>
                  </a:ext>
                </a:extLst>
              </a:tr>
              <a:tr h="231957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Start Time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970179"/>
                  </a:ext>
                </a:extLst>
              </a:tr>
              <a:tr h="231957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End Time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0933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561447" y="1439406"/>
            <a:ext cx="38940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Arrival linked to next (time order) departure with the same registration</a:t>
            </a:r>
            <a:endParaRPr lang="en-GB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4561447" y="1881036"/>
            <a:ext cx="4099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Departure linked to previous </a:t>
            </a:r>
            <a:r>
              <a:rPr lang="en-GB" sz="1000" dirty="0" smtClean="0"/>
              <a:t>(time order) </a:t>
            </a:r>
            <a:r>
              <a:rPr lang="en-GB" sz="1000" dirty="0" smtClean="0"/>
              <a:t>arrival with the same registration</a:t>
            </a:r>
            <a:endParaRPr lang="en-GB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447870" y="909939"/>
            <a:ext cx="58512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Flights can optionally be linked in the seasonal flight schedule – this can be overridden by registration updates</a:t>
            </a:r>
            <a:endParaRPr lang="en-GB" sz="1000" dirty="0"/>
          </a:p>
        </p:txBody>
      </p:sp>
      <p:cxnSp>
        <p:nvCxnSpPr>
          <p:cNvPr id="25" name="Elbow Connector 24"/>
          <p:cNvCxnSpPr>
            <a:stCxn id="4" idx="2"/>
            <a:endCxn id="14" idx="1"/>
          </p:cNvCxnSpPr>
          <p:nvPr/>
        </p:nvCxnSpPr>
        <p:spPr>
          <a:xfrm rot="16200000" flipH="1">
            <a:off x="2985139" y="990603"/>
            <a:ext cx="1064163" cy="364866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5" idx="2"/>
            <a:endCxn id="14" idx="3"/>
          </p:cNvCxnSpPr>
          <p:nvPr/>
        </p:nvCxnSpPr>
        <p:spPr>
          <a:xfrm rot="5400000">
            <a:off x="8101761" y="992792"/>
            <a:ext cx="1044292" cy="3664161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754574" y="3009440"/>
            <a:ext cx="3443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When an aircraft arrives it is inserted into the stand occupancy</a:t>
            </a:r>
            <a:endParaRPr lang="en-GB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6791826" y="3009441"/>
            <a:ext cx="35750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When an aircraft departs it is removed from the stand occupancy</a:t>
            </a:r>
            <a:endParaRPr lang="en-GB" sz="1000" dirty="0"/>
          </a:p>
        </p:txBody>
      </p:sp>
      <p:cxnSp>
        <p:nvCxnSpPr>
          <p:cNvPr id="36" name="Elbow Connector 35"/>
          <p:cNvCxnSpPr>
            <a:stCxn id="15" idx="3"/>
            <a:endCxn id="14" idx="2"/>
          </p:cNvCxnSpPr>
          <p:nvPr/>
        </p:nvCxnSpPr>
        <p:spPr>
          <a:xfrm flipV="1">
            <a:off x="4396250" y="3752296"/>
            <a:ext cx="1670439" cy="1133763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165292" y="4212790"/>
            <a:ext cx="5057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If an aircraft ground moves, a ground movement entry is created, stand occupancy is updated </a:t>
            </a:r>
          </a:p>
          <a:p>
            <a:r>
              <a:rPr lang="en-GB" sz="1000" dirty="0" smtClean="0"/>
              <a:t>as is the departure flights parking stand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059866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131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Mick Auger</dc:creator>
  <cp:lastModifiedBy>Mick Auger</cp:lastModifiedBy>
  <cp:revision>6</cp:revision>
  <dcterms:created xsi:type="dcterms:W3CDTF">2022-12-09T13:45:28Z</dcterms:created>
  <dcterms:modified xsi:type="dcterms:W3CDTF">2022-12-09T14:53:34Z</dcterms:modified>
</cp:coreProperties>
</file>