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28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438A44-DB6A-4F06-9326-05048B67CBC7}" v="1" dt="2024-03-20T09:13:40.8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SON Scott" userId="56e21a61-f6d5-4eb6-be1b-08025715cc02" providerId="ADAL" clId="{BF438A44-DB6A-4F06-9326-05048B67CBC7}"/>
    <pc:docChg chg="addSld delSld delMainMaster">
      <pc:chgData name="WILSON Scott" userId="56e21a61-f6d5-4eb6-be1b-08025715cc02" providerId="ADAL" clId="{BF438A44-DB6A-4F06-9326-05048B67CBC7}" dt="2024-03-20T09:13:43.010" v="1" actId="47"/>
      <pc:docMkLst>
        <pc:docMk/>
      </pc:docMkLst>
      <pc:sldChg chg="new del">
        <pc:chgData name="WILSON Scott" userId="56e21a61-f6d5-4eb6-be1b-08025715cc02" providerId="ADAL" clId="{BF438A44-DB6A-4F06-9326-05048B67CBC7}" dt="2024-03-20T09:13:43.010" v="1" actId="47"/>
        <pc:sldMkLst>
          <pc:docMk/>
          <pc:sldMk cId="1899240119" sldId="256"/>
        </pc:sldMkLst>
      </pc:sldChg>
      <pc:sldMasterChg chg="del delSldLayout">
        <pc:chgData name="WILSON Scott" userId="56e21a61-f6d5-4eb6-be1b-08025715cc02" providerId="ADAL" clId="{BF438A44-DB6A-4F06-9326-05048B67CBC7}" dt="2024-03-20T09:13:43.010" v="1" actId="47"/>
        <pc:sldMasterMkLst>
          <pc:docMk/>
          <pc:sldMasterMk cId="142008450" sldId="2147483648"/>
        </pc:sldMasterMkLst>
        <pc:sldLayoutChg chg="del">
          <pc:chgData name="WILSON Scott" userId="56e21a61-f6d5-4eb6-be1b-08025715cc02" providerId="ADAL" clId="{BF438A44-DB6A-4F06-9326-05048B67CBC7}" dt="2024-03-20T09:13:43.010" v="1" actId="47"/>
          <pc:sldLayoutMkLst>
            <pc:docMk/>
            <pc:sldMasterMk cId="142008450" sldId="2147483648"/>
            <pc:sldLayoutMk cId="3211995737" sldId="2147483649"/>
          </pc:sldLayoutMkLst>
        </pc:sldLayoutChg>
        <pc:sldLayoutChg chg="del">
          <pc:chgData name="WILSON Scott" userId="56e21a61-f6d5-4eb6-be1b-08025715cc02" providerId="ADAL" clId="{BF438A44-DB6A-4F06-9326-05048B67CBC7}" dt="2024-03-20T09:13:43.010" v="1" actId="47"/>
          <pc:sldLayoutMkLst>
            <pc:docMk/>
            <pc:sldMasterMk cId="142008450" sldId="2147483648"/>
            <pc:sldLayoutMk cId="1211602482" sldId="2147483650"/>
          </pc:sldLayoutMkLst>
        </pc:sldLayoutChg>
        <pc:sldLayoutChg chg="del">
          <pc:chgData name="WILSON Scott" userId="56e21a61-f6d5-4eb6-be1b-08025715cc02" providerId="ADAL" clId="{BF438A44-DB6A-4F06-9326-05048B67CBC7}" dt="2024-03-20T09:13:43.010" v="1" actId="47"/>
          <pc:sldLayoutMkLst>
            <pc:docMk/>
            <pc:sldMasterMk cId="142008450" sldId="2147483648"/>
            <pc:sldLayoutMk cId="766371059" sldId="2147483651"/>
          </pc:sldLayoutMkLst>
        </pc:sldLayoutChg>
        <pc:sldLayoutChg chg="del">
          <pc:chgData name="WILSON Scott" userId="56e21a61-f6d5-4eb6-be1b-08025715cc02" providerId="ADAL" clId="{BF438A44-DB6A-4F06-9326-05048B67CBC7}" dt="2024-03-20T09:13:43.010" v="1" actId="47"/>
          <pc:sldLayoutMkLst>
            <pc:docMk/>
            <pc:sldMasterMk cId="142008450" sldId="2147483648"/>
            <pc:sldLayoutMk cId="349186459" sldId="2147483652"/>
          </pc:sldLayoutMkLst>
        </pc:sldLayoutChg>
        <pc:sldLayoutChg chg="del">
          <pc:chgData name="WILSON Scott" userId="56e21a61-f6d5-4eb6-be1b-08025715cc02" providerId="ADAL" clId="{BF438A44-DB6A-4F06-9326-05048B67CBC7}" dt="2024-03-20T09:13:43.010" v="1" actId="47"/>
          <pc:sldLayoutMkLst>
            <pc:docMk/>
            <pc:sldMasterMk cId="142008450" sldId="2147483648"/>
            <pc:sldLayoutMk cId="1714646012" sldId="2147483653"/>
          </pc:sldLayoutMkLst>
        </pc:sldLayoutChg>
        <pc:sldLayoutChg chg="del">
          <pc:chgData name="WILSON Scott" userId="56e21a61-f6d5-4eb6-be1b-08025715cc02" providerId="ADAL" clId="{BF438A44-DB6A-4F06-9326-05048B67CBC7}" dt="2024-03-20T09:13:43.010" v="1" actId="47"/>
          <pc:sldLayoutMkLst>
            <pc:docMk/>
            <pc:sldMasterMk cId="142008450" sldId="2147483648"/>
            <pc:sldLayoutMk cId="2342188723" sldId="2147483654"/>
          </pc:sldLayoutMkLst>
        </pc:sldLayoutChg>
        <pc:sldLayoutChg chg="del">
          <pc:chgData name="WILSON Scott" userId="56e21a61-f6d5-4eb6-be1b-08025715cc02" providerId="ADAL" clId="{BF438A44-DB6A-4F06-9326-05048B67CBC7}" dt="2024-03-20T09:13:43.010" v="1" actId="47"/>
          <pc:sldLayoutMkLst>
            <pc:docMk/>
            <pc:sldMasterMk cId="142008450" sldId="2147483648"/>
            <pc:sldLayoutMk cId="2438884757" sldId="2147483655"/>
          </pc:sldLayoutMkLst>
        </pc:sldLayoutChg>
        <pc:sldLayoutChg chg="del">
          <pc:chgData name="WILSON Scott" userId="56e21a61-f6d5-4eb6-be1b-08025715cc02" providerId="ADAL" clId="{BF438A44-DB6A-4F06-9326-05048B67CBC7}" dt="2024-03-20T09:13:43.010" v="1" actId="47"/>
          <pc:sldLayoutMkLst>
            <pc:docMk/>
            <pc:sldMasterMk cId="142008450" sldId="2147483648"/>
            <pc:sldLayoutMk cId="1137315209" sldId="2147483656"/>
          </pc:sldLayoutMkLst>
        </pc:sldLayoutChg>
        <pc:sldLayoutChg chg="del">
          <pc:chgData name="WILSON Scott" userId="56e21a61-f6d5-4eb6-be1b-08025715cc02" providerId="ADAL" clId="{BF438A44-DB6A-4F06-9326-05048B67CBC7}" dt="2024-03-20T09:13:43.010" v="1" actId="47"/>
          <pc:sldLayoutMkLst>
            <pc:docMk/>
            <pc:sldMasterMk cId="142008450" sldId="2147483648"/>
            <pc:sldLayoutMk cId="1566575805" sldId="2147483657"/>
          </pc:sldLayoutMkLst>
        </pc:sldLayoutChg>
        <pc:sldLayoutChg chg="del">
          <pc:chgData name="WILSON Scott" userId="56e21a61-f6d5-4eb6-be1b-08025715cc02" providerId="ADAL" clId="{BF438A44-DB6A-4F06-9326-05048B67CBC7}" dt="2024-03-20T09:13:43.010" v="1" actId="47"/>
          <pc:sldLayoutMkLst>
            <pc:docMk/>
            <pc:sldMasterMk cId="142008450" sldId="2147483648"/>
            <pc:sldLayoutMk cId="2899092558" sldId="2147483658"/>
          </pc:sldLayoutMkLst>
        </pc:sldLayoutChg>
        <pc:sldLayoutChg chg="del">
          <pc:chgData name="WILSON Scott" userId="56e21a61-f6d5-4eb6-be1b-08025715cc02" providerId="ADAL" clId="{BF438A44-DB6A-4F06-9326-05048B67CBC7}" dt="2024-03-20T09:13:43.010" v="1" actId="47"/>
          <pc:sldLayoutMkLst>
            <pc:docMk/>
            <pc:sldMasterMk cId="142008450" sldId="2147483648"/>
            <pc:sldLayoutMk cId="3097246873" sldId="2147483659"/>
          </pc:sldLayoutMkLst>
        </pc:sldLayoutChg>
      </pc:sldMasterChg>
    </pc:docChg>
  </pc:docChgLst>
</pc:chgInfo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.xlsx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Sheet1!$A$2:$C$9</cx:f>
        <cx:lvl ptCount="8">
          <cx:pt idx="1">NM-FIXM</cx:pt>
          <cx:pt idx="2">…</cx:pt>
        </cx:lvl>
        <cx:lvl ptCount="8">
          <cx:pt idx="0">AIXM</cx:pt>
          <cx:pt idx="1">FIXM</cx:pt>
          <cx:pt idx="2">FIXM</cx:pt>
          <cx:pt idx="3">…</cx:pt>
          <cx:pt idx="4">AIDX</cx:pt>
          <cx:pt idx="5">…</cx:pt>
          <cx:pt idx="6">Baggage</cx:pt>
          <cx:pt idx="7">…</cx:pt>
        </cx:lvl>
        <cx:lvl ptCount="8">
          <cx:pt idx="0">AIRM</cx:pt>
          <cx:pt idx="1">AIRM</cx:pt>
          <cx:pt idx="2">AIRM</cx:pt>
          <cx:pt idx="3">AIRM</cx:pt>
          <cx:pt idx="4">AIDM</cx:pt>
          <cx:pt idx="5">AIDM</cx:pt>
          <cx:pt idx="6">ACRIS-SM</cx:pt>
          <cx:pt idx="7">ACRIS-SM</cx:pt>
        </cx:lvl>
      </cx:strDim>
      <cx:numDim type="size">
        <cx:f>Sheet1!$D$2:$D$9</cx:f>
        <cx:lvl ptCount="8" formatCode="General">
          <cx:pt idx="0">2</cx:pt>
          <cx:pt idx="1">1</cx:pt>
          <cx:pt idx="2">1</cx:pt>
          <cx:pt idx="3">2</cx:pt>
          <cx:pt idx="4">4</cx:pt>
          <cx:pt idx="5">2</cx:pt>
          <cx:pt idx="6">4</cx:pt>
          <cx:pt idx="7">2</cx:pt>
        </cx:lvl>
      </cx:numDim>
    </cx:data>
  </cx:chartData>
  <cx:chart>
    <cx:plotArea>
      <cx:plotAreaRegion>
        <cx:series layoutId="sunburst" uniqueId="{C28A8AF2-C8A6-44B9-8433-5BD8FCD16C23}">
          <cx:tx>
            <cx:txData>
              <cx:f>Sheet1!$D$1</cx:f>
              <cx:v>Series1</cx:v>
            </cx:txData>
          </cx:tx>
          <cx:spPr>
            <a:solidFill>
              <a:schemeClr val="accent2">
                <a:lumMod val="20000"/>
                <a:lumOff val="80000"/>
              </a:schemeClr>
            </a:solidFill>
          </cx:spPr>
          <cx:dataPt idx="0">
            <cx:spPr>
              <a:solidFill>
                <a:srgbClr val="FFC000"/>
              </a:solidFill>
            </cx:spPr>
          </cx:dataPt>
          <cx:dataPt idx="6">
            <cx:spPr>
              <a:solidFill>
                <a:srgbClr val="333399">
                  <a:lumMod val="20000"/>
                  <a:lumOff val="80000"/>
                </a:srgbClr>
              </a:solidFill>
            </cx:spPr>
          </cx:dataPt>
          <cx:dataPt idx="9">
            <cx:spPr>
              <a:solidFill>
                <a:srgbClr val="2D2D8A">
                  <a:lumMod val="40000"/>
                  <a:lumOff val="60000"/>
                </a:srgbClr>
              </a:solidFill>
              <a:ln>
                <a:solidFill>
                  <a:srgbClr val="FFFFFF"/>
                </a:solidFill>
              </a:ln>
            </cx:spPr>
          </cx:dataPt>
          <cx:dataLabels>
            <cx:txPr>
              <a:bodyPr spcFirstLastPara="1" vertOverflow="ellipsis" horzOverflow="overflow" wrap="square" lIns="0" tIns="0" rIns="0" bIns="0" anchor="ctr" anchorCtr="1"/>
              <a:lstStyle/>
              <a:p>
                <a:pPr algn="ctr" rtl="0">
                  <a:defRPr sz="1600" b="1">
                    <a:solidFill>
                      <a:schemeClr val="tx1"/>
                    </a:solidFill>
                  </a:defRPr>
                </a:pPr>
                <a:endParaRPr lang="en-US" sz="1600" b="1" i="0" u="none" strike="noStrike" baseline="0">
                  <a:solidFill>
                    <a:schemeClr val="tx1"/>
                  </a:solidFill>
                  <a:latin typeface="Arial"/>
                </a:endParaRPr>
              </a:p>
            </cx:txPr>
            <cx:visibility seriesName="0" categoryName="1" value="0"/>
          </cx:dataLabels>
          <cx:dataId val="0"/>
        </cx:series>
      </cx:plotAreaRegion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85">
  <cs:axisTitle>
    <cs:lnRef idx="0"/>
    <cs:fillRef idx="0"/>
    <cs:effectRef idx="0"/>
    <cs:fontRef idx="minor">
      <a:schemeClr val="tx2"/>
    </cs:fontRef>
    <cs:defRPr sz="1197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2"/>
    </cs:fontRef>
    <cs:spPr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  <a:ln>
        <a:solidFill>
          <a:schemeClr val="bg1"/>
        </a:solidFill>
      </a:ln>
    </cs:spPr>
  </cs:dataPoint>
  <cs:dataPoint3D>
    <cs:lnRef idx="0"/>
    <cs:fillRef idx="0">
      <cs:styleClr val="auto"/>
    </cs:fillRef>
    <cs:effectRef idx="0"/>
    <cs:fontRef idx="minor">
      <a:schemeClr val="tx2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2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2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2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15000"/>
            <a:lumOff val="8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2"/>
    </cs:fontRef>
    <cs:defRPr sz="1197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2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2"/>
    </cs:fontRef>
    <cs:defRPr sz="2128" b="1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RPORATE Colour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03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 userDrawn="1"/>
        </p:nvSpPr>
        <p:spPr>
          <a:xfrm>
            <a:off x="10547823" y="-45721"/>
            <a:ext cx="1309850" cy="14272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8784" y="209994"/>
            <a:ext cx="995412" cy="1010051"/>
          </a:xfrm>
          <a:prstGeom prst="rect">
            <a:avLst/>
          </a:prstGeom>
        </p:spPr>
      </p:pic>
      <p:sp>
        <p:nvSpPr>
          <p:cNvPr id="20" name="TextBox 19"/>
          <p:cNvSpPr txBox="1"/>
          <p:nvPr userDrawn="1"/>
        </p:nvSpPr>
        <p:spPr>
          <a:xfrm>
            <a:off x="8933440" y="434230"/>
            <a:ext cx="143409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7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Supporting European </a:t>
            </a:r>
            <a:br>
              <a:rPr lang="en-US" sz="17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7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Aviation</a:t>
            </a:r>
          </a:p>
        </p:txBody>
      </p:sp>
      <p:sp>
        <p:nvSpPr>
          <p:cNvPr id="3074" name="Rectangle 2"/>
          <p:cNvSpPr>
            <a:spLocks noGrp="1" noChangeArrowheads="1"/>
          </p:cNvSpPr>
          <p:nvPr userDrawn="1">
            <p:ph type="ctrTitle"/>
          </p:nvPr>
        </p:nvSpPr>
        <p:spPr>
          <a:xfrm>
            <a:off x="320040" y="1220046"/>
            <a:ext cx="9124528" cy="2208956"/>
          </a:xfrm>
        </p:spPr>
        <p:txBody>
          <a:bodyPr lIns="0" tIns="0" rIns="0" bIns="0" anchor="b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3075" name="Rectangle 3"/>
          <p:cNvSpPr>
            <a:spLocks noGrp="1" noChangeArrowheads="1"/>
          </p:cNvSpPr>
          <p:nvPr userDrawn="1">
            <p:ph type="subTitle" idx="1"/>
          </p:nvPr>
        </p:nvSpPr>
        <p:spPr>
          <a:xfrm>
            <a:off x="320040" y="3429001"/>
            <a:ext cx="9124528" cy="900113"/>
          </a:xfrm>
          <a:noFill/>
        </p:spPr>
        <p:txBody>
          <a:bodyPr lIns="0" tIns="72000" rIns="0" bIns="0" anchor="t" anchorCtr="0"/>
          <a:lstStyle>
            <a:lvl1pPr marL="0" indent="0">
              <a:buFont typeface="Wingdings" pitchFamily="2" charset="2"/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FBBAB2ED-B31C-EF8F-B2A0-1C2E9D700C80}"/>
              </a:ext>
            </a:extLst>
          </p:cNvPr>
          <p:cNvSpPr>
            <a:spLocks/>
          </p:cNvSpPr>
          <p:nvPr userDrawn="1"/>
        </p:nvSpPr>
        <p:spPr bwMode="auto">
          <a:xfrm>
            <a:off x="8129382" y="5872232"/>
            <a:ext cx="4062618" cy="251334"/>
          </a:xfrm>
          <a:custGeom>
            <a:avLst/>
            <a:gdLst>
              <a:gd name="T0" fmla="*/ 0 w 1423"/>
              <a:gd name="T1" fmla="*/ 80 h 80"/>
              <a:gd name="T2" fmla="*/ 1423 w 1423"/>
              <a:gd name="T3" fmla="*/ 80 h 80"/>
              <a:gd name="T4" fmla="*/ 1423 w 1423"/>
              <a:gd name="T5" fmla="*/ 0 h 80"/>
              <a:gd name="T6" fmla="*/ 80 w 1423"/>
              <a:gd name="T7" fmla="*/ 0 h 80"/>
              <a:gd name="T8" fmla="*/ 0 w 1423"/>
              <a:gd name="T9" fmla="*/ 80 h 80"/>
              <a:gd name="connsiteX0" fmla="*/ 0 w 13498"/>
              <a:gd name="connsiteY0" fmla="*/ 10000 h 10000"/>
              <a:gd name="connsiteX1" fmla="*/ 10000 w 13498"/>
              <a:gd name="connsiteY1" fmla="*/ 10000 h 10000"/>
              <a:gd name="connsiteX2" fmla="*/ 13498 w 13498"/>
              <a:gd name="connsiteY2" fmla="*/ 0 h 10000"/>
              <a:gd name="connsiteX3" fmla="*/ 562 w 13498"/>
              <a:gd name="connsiteY3" fmla="*/ 0 h 10000"/>
              <a:gd name="connsiteX4" fmla="*/ 0 w 13498"/>
              <a:gd name="connsiteY4" fmla="*/ 10000 h 10000"/>
              <a:gd name="connsiteX0" fmla="*/ 0 w 13498"/>
              <a:gd name="connsiteY0" fmla="*/ 10000 h 10000"/>
              <a:gd name="connsiteX1" fmla="*/ 13484 w 13498"/>
              <a:gd name="connsiteY1" fmla="*/ 10000 h 10000"/>
              <a:gd name="connsiteX2" fmla="*/ 13498 w 13498"/>
              <a:gd name="connsiteY2" fmla="*/ 0 h 10000"/>
              <a:gd name="connsiteX3" fmla="*/ 562 w 13498"/>
              <a:gd name="connsiteY3" fmla="*/ 0 h 10000"/>
              <a:gd name="connsiteX4" fmla="*/ 0 w 13498"/>
              <a:gd name="connsiteY4" fmla="*/ 10000 h 10000"/>
              <a:gd name="connsiteX0" fmla="*/ 0 w 13499"/>
              <a:gd name="connsiteY0" fmla="*/ 10000 h 10771"/>
              <a:gd name="connsiteX1" fmla="*/ 13498 w 13499"/>
              <a:gd name="connsiteY1" fmla="*/ 10771 h 10771"/>
              <a:gd name="connsiteX2" fmla="*/ 13498 w 13499"/>
              <a:gd name="connsiteY2" fmla="*/ 0 h 10771"/>
              <a:gd name="connsiteX3" fmla="*/ 562 w 13499"/>
              <a:gd name="connsiteY3" fmla="*/ 0 h 10771"/>
              <a:gd name="connsiteX4" fmla="*/ 0 w 13499"/>
              <a:gd name="connsiteY4" fmla="*/ 10000 h 10771"/>
              <a:gd name="connsiteX0" fmla="*/ 0 w 13499"/>
              <a:gd name="connsiteY0" fmla="*/ 18813 h 19584"/>
              <a:gd name="connsiteX1" fmla="*/ 13498 w 13499"/>
              <a:gd name="connsiteY1" fmla="*/ 19584 h 19584"/>
              <a:gd name="connsiteX2" fmla="*/ 13498 w 13499"/>
              <a:gd name="connsiteY2" fmla="*/ 8813 h 19584"/>
              <a:gd name="connsiteX3" fmla="*/ 1057 w 13499"/>
              <a:gd name="connsiteY3" fmla="*/ 0 h 19584"/>
              <a:gd name="connsiteX4" fmla="*/ 0 w 13499"/>
              <a:gd name="connsiteY4" fmla="*/ 18813 h 19584"/>
              <a:gd name="connsiteX0" fmla="*/ 0 w 13498"/>
              <a:gd name="connsiteY0" fmla="*/ 18813 h 19584"/>
              <a:gd name="connsiteX1" fmla="*/ 13498 w 13498"/>
              <a:gd name="connsiteY1" fmla="*/ 19584 h 19584"/>
              <a:gd name="connsiteX2" fmla="*/ 13487 w 13498"/>
              <a:gd name="connsiteY2" fmla="*/ 188 h 19584"/>
              <a:gd name="connsiteX3" fmla="*/ 1057 w 13498"/>
              <a:gd name="connsiteY3" fmla="*/ 0 h 19584"/>
              <a:gd name="connsiteX4" fmla="*/ 0 w 13498"/>
              <a:gd name="connsiteY4" fmla="*/ 18813 h 19584"/>
              <a:gd name="connsiteX0" fmla="*/ 0 w 13993"/>
              <a:gd name="connsiteY0" fmla="*/ 18813 h 19584"/>
              <a:gd name="connsiteX1" fmla="*/ 13498 w 13993"/>
              <a:gd name="connsiteY1" fmla="*/ 19584 h 19584"/>
              <a:gd name="connsiteX2" fmla="*/ 13993 w 13993"/>
              <a:gd name="connsiteY2" fmla="*/ 188 h 19584"/>
              <a:gd name="connsiteX3" fmla="*/ 1057 w 13993"/>
              <a:gd name="connsiteY3" fmla="*/ 0 h 19584"/>
              <a:gd name="connsiteX4" fmla="*/ 0 w 13993"/>
              <a:gd name="connsiteY4" fmla="*/ 18813 h 19584"/>
              <a:gd name="connsiteX0" fmla="*/ 0 w 13993"/>
              <a:gd name="connsiteY0" fmla="*/ 18813 h 19584"/>
              <a:gd name="connsiteX1" fmla="*/ 13959 w 13993"/>
              <a:gd name="connsiteY1" fmla="*/ 19584 h 19584"/>
              <a:gd name="connsiteX2" fmla="*/ 13993 w 13993"/>
              <a:gd name="connsiteY2" fmla="*/ 188 h 19584"/>
              <a:gd name="connsiteX3" fmla="*/ 1057 w 13993"/>
              <a:gd name="connsiteY3" fmla="*/ 0 h 19584"/>
              <a:gd name="connsiteX4" fmla="*/ 0 w 13993"/>
              <a:gd name="connsiteY4" fmla="*/ 18813 h 19584"/>
              <a:gd name="connsiteX0" fmla="*/ 0 w 14933"/>
              <a:gd name="connsiteY0" fmla="*/ 18822 h 19593"/>
              <a:gd name="connsiteX1" fmla="*/ 13959 w 14933"/>
              <a:gd name="connsiteY1" fmla="*/ 19593 h 19593"/>
              <a:gd name="connsiteX2" fmla="*/ 14933 w 14933"/>
              <a:gd name="connsiteY2" fmla="*/ 0 h 19593"/>
              <a:gd name="connsiteX3" fmla="*/ 1057 w 14933"/>
              <a:gd name="connsiteY3" fmla="*/ 9 h 19593"/>
              <a:gd name="connsiteX4" fmla="*/ 0 w 14933"/>
              <a:gd name="connsiteY4" fmla="*/ 18822 h 19593"/>
              <a:gd name="connsiteX0" fmla="*/ 0 w 14933"/>
              <a:gd name="connsiteY0" fmla="*/ 18822 h 19790"/>
              <a:gd name="connsiteX1" fmla="*/ 14932 w 14933"/>
              <a:gd name="connsiteY1" fmla="*/ 19790 h 19790"/>
              <a:gd name="connsiteX2" fmla="*/ 14933 w 14933"/>
              <a:gd name="connsiteY2" fmla="*/ 0 h 19790"/>
              <a:gd name="connsiteX3" fmla="*/ 1057 w 14933"/>
              <a:gd name="connsiteY3" fmla="*/ 9 h 19790"/>
              <a:gd name="connsiteX4" fmla="*/ 0 w 14933"/>
              <a:gd name="connsiteY4" fmla="*/ 18822 h 19790"/>
              <a:gd name="connsiteX0" fmla="*/ 0 w 14933"/>
              <a:gd name="connsiteY0" fmla="*/ 18822 h 19790"/>
              <a:gd name="connsiteX1" fmla="*/ 14932 w 14933"/>
              <a:gd name="connsiteY1" fmla="*/ 19790 h 19790"/>
              <a:gd name="connsiteX2" fmla="*/ 14933 w 14933"/>
              <a:gd name="connsiteY2" fmla="*/ 0 h 19790"/>
              <a:gd name="connsiteX3" fmla="*/ 979 w 14933"/>
              <a:gd name="connsiteY3" fmla="*/ 9 h 19790"/>
              <a:gd name="connsiteX4" fmla="*/ 0 w 14933"/>
              <a:gd name="connsiteY4" fmla="*/ 18822 h 19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33" h="19790">
                <a:moveTo>
                  <a:pt x="0" y="18822"/>
                </a:moveTo>
                <a:lnTo>
                  <a:pt x="14932" y="19790"/>
                </a:lnTo>
                <a:cubicBezTo>
                  <a:pt x="14937" y="16457"/>
                  <a:pt x="14928" y="3333"/>
                  <a:pt x="14933" y="0"/>
                </a:cubicBezTo>
                <a:lnTo>
                  <a:pt x="979" y="9"/>
                </a:lnTo>
                <a:cubicBezTo>
                  <a:pt x="792" y="3342"/>
                  <a:pt x="187" y="15489"/>
                  <a:pt x="0" y="188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BAC0C7D-DD2B-6F15-96B4-1F72E1C36CC4}"/>
              </a:ext>
            </a:extLst>
          </p:cNvPr>
          <p:cNvSpPr/>
          <p:nvPr userDrawn="1"/>
        </p:nvSpPr>
        <p:spPr>
          <a:xfrm>
            <a:off x="0" y="6060562"/>
            <a:ext cx="12202856" cy="843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597F19-88AD-A00A-ACB9-84AA562ED3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6281" y="6192264"/>
            <a:ext cx="952819" cy="5142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EC7051-C4D7-57F3-655B-AB4EC97D5D7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4866" y="6192264"/>
            <a:ext cx="952819" cy="5142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607555-6DB7-CFFE-4A11-90A1CF5BD04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4404" y="6191525"/>
            <a:ext cx="1377586" cy="520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26505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477839"/>
            <a:ext cx="1562100" cy="5640387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77839"/>
            <a:ext cx="8026400" cy="5640387"/>
          </a:xfrm>
          <a:effectLst/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D298660-F4BC-4BD2-8591-243B8BBDC09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9873181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RPORAT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FDCD14E-C948-4238-95C1-5D392885933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3920596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ORPORATE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1560" y="3652521"/>
            <a:ext cx="9361170" cy="1362075"/>
          </a:xfrm>
        </p:spPr>
        <p:txBody>
          <a:bodyPr/>
          <a:lstStyle>
            <a:lvl1pPr algn="l">
              <a:defRPr sz="3600" b="0" cap="all">
                <a:solidFill>
                  <a:srgbClr val="00336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2990" y="2003743"/>
            <a:ext cx="936117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3399CC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0B330C-B669-4259-97E4-65746F36517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79104335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RPORATE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003366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14488"/>
            <a:ext cx="5384800" cy="45037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14488"/>
            <a:ext cx="5384800" cy="45037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656E8D-B8B0-4628-8A79-AE7530179D1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60678424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ORPORATE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6F432D7-7D4E-4BD8-89B2-C7242758F85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18666359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RPORA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768804C-8C27-42B2-8170-44828B68CAD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6993883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RPORATE 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477839"/>
            <a:ext cx="9118800" cy="777600"/>
          </a:xfrm>
        </p:spPr>
        <p:txBody>
          <a:bodyPr anchor="t" anchorCtr="0"/>
          <a:lstStyle>
            <a:lvl1pPr algn="l">
              <a:defRPr sz="2800" b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701526"/>
            <a:ext cx="6815667" cy="4310654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701526"/>
            <a:ext cx="4011084" cy="431065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06E6AFE-AE51-47FD-9E42-0A0B647709D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35989614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89717" y="4800600"/>
            <a:ext cx="7315200" cy="566738"/>
          </a:xfrm>
        </p:spPr>
        <p:txBody>
          <a:bodyPr anchor="t" anchorCtr="0"/>
          <a:lstStyle>
            <a:lvl1pPr algn="l">
              <a:defRPr sz="2000" b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560070"/>
            <a:ext cx="7315200" cy="4167505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89C66E7-E0DD-4540-93E6-1AA3176D644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084509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477839"/>
            <a:ext cx="9803130" cy="776287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14488"/>
            <a:ext cx="9803130" cy="4503737"/>
          </a:xfrm>
          <a:effectLst/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AFFC8B-E3BE-413C-8A7D-7FE106AD156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91671352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6330696"/>
            <a:ext cx="12201021" cy="527304"/>
            <a:chOff x="0" y="6330696"/>
            <a:chExt cx="12201021" cy="527304"/>
          </a:xfrm>
        </p:grpSpPr>
        <p:sp>
          <p:nvSpPr>
            <p:cNvPr id="12" name="Rectangle 11"/>
            <p:cNvSpPr/>
            <p:nvPr userDrawn="1"/>
          </p:nvSpPr>
          <p:spPr>
            <a:xfrm>
              <a:off x="0" y="6557112"/>
              <a:ext cx="12192000" cy="3008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9800141" y="6330696"/>
              <a:ext cx="2400880" cy="248907"/>
            </a:xfrm>
            <a:custGeom>
              <a:avLst/>
              <a:gdLst>
                <a:gd name="T0" fmla="*/ 0 w 1423"/>
                <a:gd name="T1" fmla="*/ 80 h 80"/>
                <a:gd name="T2" fmla="*/ 1423 w 1423"/>
                <a:gd name="T3" fmla="*/ 80 h 80"/>
                <a:gd name="T4" fmla="*/ 1423 w 1423"/>
                <a:gd name="T5" fmla="*/ 0 h 80"/>
                <a:gd name="T6" fmla="*/ 80 w 1423"/>
                <a:gd name="T7" fmla="*/ 0 h 80"/>
                <a:gd name="T8" fmla="*/ 0 w 1423"/>
                <a:gd name="T9" fmla="*/ 80 h 80"/>
                <a:gd name="connsiteX0" fmla="*/ 0 w 13498"/>
                <a:gd name="connsiteY0" fmla="*/ 10000 h 10000"/>
                <a:gd name="connsiteX1" fmla="*/ 10000 w 13498"/>
                <a:gd name="connsiteY1" fmla="*/ 10000 h 10000"/>
                <a:gd name="connsiteX2" fmla="*/ 13498 w 13498"/>
                <a:gd name="connsiteY2" fmla="*/ 0 h 10000"/>
                <a:gd name="connsiteX3" fmla="*/ 562 w 13498"/>
                <a:gd name="connsiteY3" fmla="*/ 0 h 10000"/>
                <a:gd name="connsiteX4" fmla="*/ 0 w 13498"/>
                <a:gd name="connsiteY4" fmla="*/ 10000 h 10000"/>
                <a:gd name="connsiteX0" fmla="*/ 0 w 13498"/>
                <a:gd name="connsiteY0" fmla="*/ 10000 h 10000"/>
                <a:gd name="connsiteX1" fmla="*/ 13484 w 13498"/>
                <a:gd name="connsiteY1" fmla="*/ 10000 h 10000"/>
                <a:gd name="connsiteX2" fmla="*/ 13498 w 13498"/>
                <a:gd name="connsiteY2" fmla="*/ 0 h 10000"/>
                <a:gd name="connsiteX3" fmla="*/ 562 w 13498"/>
                <a:gd name="connsiteY3" fmla="*/ 0 h 10000"/>
                <a:gd name="connsiteX4" fmla="*/ 0 w 13498"/>
                <a:gd name="connsiteY4" fmla="*/ 10000 h 10000"/>
                <a:gd name="connsiteX0" fmla="*/ 0 w 13499"/>
                <a:gd name="connsiteY0" fmla="*/ 10000 h 10771"/>
                <a:gd name="connsiteX1" fmla="*/ 13498 w 13499"/>
                <a:gd name="connsiteY1" fmla="*/ 10771 h 10771"/>
                <a:gd name="connsiteX2" fmla="*/ 13498 w 13499"/>
                <a:gd name="connsiteY2" fmla="*/ 0 h 10771"/>
                <a:gd name="connsiteX3" fmla="*/ 562 w 13499"/>
                <a:gd name="connsiteY3" fmla="*/ 0 h 10771"/>
                <a:gd name="connsiteX4" fmla="*/ 0 w 13499"/>
                <a:gd name="connsiteY4" fmla="*/ 10000 h 10771"/>
                <a:gd name="connsiteX0" fmla="*/ 0 w 13499"/>
                <a:gd name="connsiteY0" fmla="*/ 18813 h 19584"/>
                <a:gd name="connsiteX1" fmla="*/ 13498 w 13499"/>
                <a:gd name="connsiteY1" fmla="*/ 19584 h 19584"/>
                <a:gd name="connsiteX2" fmla="*/ 13498 w 13499"/>
                <a:gd name="connsiteY2" fmla="*/ 8813 h 19584"/>
                <a:gd name="connsiteX3" fmla="*/ 1057 w 13499"/>
                <a:gd name="connsiteY3" fmla="*/ 0 h 19584"/>
                <a:gd name="connsiteX4" fmla="*/ 0 w 13499"/>
                <a:gd name="connsiteY4" fmla="*/ 18813 h 19584"/>
                <a:gd name="connsiteX0" fmla="*/ 0 w 13498"/>
                <a:gd name="connsiteY0" fmla="*/ 18813 h 19584"/>
                <a:gd name="connsiteX1" fmla="*/ 13498 w 13498"/>
                <a:gd name="connsiteY1" fmla="*/ 19584 h 19584"/>
                <a:gd name="connsiteX2" fmla="*/ 13487 w 13498"/>
                <a:gd name="connsiteY2" fmla="*/ 188 h 19584"/>
                <a:gd name="connsiteX3" fmla="*/ 1057 w 13498"/>
                <a:gd name="connsiteY3" fmla="*/ 0 h 19584"/>
                <a:gd name="connsiteX4" fmla="*/ 0 w 13498"/>
                <a:gd name="connsiteY4" fmla="*/ 18813 h 19584"/>
                <a:gd name="connsiteX0" fmla="*/ 0 w 13993"/>
                <a:gd name="connsiteY0" fmla="*/ 18813 h 19584"/>
                <a:gd name="connsiteX1" fmla="*/ 13498 w 13993"/>
                <a:gd name="connsiteY1" fmla="*/ 19584 h 19584"/>
                <a:gd name="connsiteX2" fmla="*/ 13993 w 13993"/>
                <a:gd name="connsiteY2" fmla="*/ 188 h 19584"/>
                <a:gd name="connsiteX3" fmla="*/ 1057 w 13993"/>
                <a:gd name="connsiteY3" fmla="*/ 0 h 19584"/>
                <a:gd name="connsiteX4" fmla="*/ 0 w 13993"/>
                <a:gd name="connsiteY4" fmla="*/ 18813 h 19584"/>
                <a:gd name="connsiteX0" fmla="*/ 0 w 13993"/>
                <a:gd name="connsiteY0" fmla="*/ 18813 h 19584"/>
                <a:gd name="connsiteX1" fmla="*/ 13959 w 13993"/>
                <a:gd name="connsiteY1" fmla="*/ 19584 h 19584"/>
                <a:gd name="connsiteX2" fmla="*/ 13993 w 13993"/>
                <a:gd name="connsiteY2" fmla="*/ 188 h 19584"/>
                <a:gd name="connsiteX3" fmla="*/ 1057 w 13993"/>
                <a:gd name="connsiteY3" fmla="*/ 0 h 19584"/>
                <a:gd name="connsiteX4" fmla="*/ 0 w 13993"/>
                <a:gd name="connsiteY4" fmla="*/ 18813 h 19584"/>
                <a:gd name="connsiteX0" fmla="*/ 0 w 14933"/>
                <a:gd name="connsiteY0" fmla="*/ 18822 h 19593"/>
                <a:gd name="connsiteX1" fmla="*/ 13959 w 14933"/>
                <a:gd name="connsiteY1" fmla="*/ 19593 h 19593"/>
                <a:gd name="connsiteX2" fmla="*/ 14933 w 14933"/>
                <a:gd name="connsiteY2" fmla="*/ 0 h 19593"/>
                <a:gd name="connsiteX3" fmla="*/ 1057 w 14933"/>
                <a:gd name="connsiteY3" fmla="*/ 9 h 19593"/>
                <a:gd name="connsiteX4" fmla="*/ 0 w 14933"/>
                <a:gd name="connsiteY4" fmla="*/ 18822 h 19593"/>
                <a:gd name="connsiteX0" fmla="*/ 0 w 14933"/>
                <a:gd name="connsiteY0" fmla="*/ 18822 h 19790"/>
                <a:gd name="connsiteX1" fmla="*/ 14932 w 14933"/>
                <a:gd name="connsiteY1" fmla="*/ 19790 h 19790"/>
                <a:gd name="connsiteX2" fmla="*/ 14933 w 14933"/>
                <a:gd name="connsiteY2" fmla="*/ 0 h 19790"/>
                <a:gd name="connsiteX3" fmla="*/ 1057 w 14933"/>
                <a:gd name="connsiteY3" fmla="*/ 9 h 19790"/>
                <a:gd name="connsiteX4" fmla="*/ 0 w 14933"/>
                <a:gd name="connsiteY4" fmla="*/ 18822 h 19790"/>
                <a:gd name="connsiteX0" fmla="*/ 0 w 14953"/>
                <a:gd name="connsiteY0" fmla="*/ 18822 h 19790"/>
                <a:gd name="connsiteX1" fmla="*/ 14953 w 14953"/>
                <a:gd name="connsiteY1" fmla="*/ 19790 h 19790"/>
                <a:gd name="connsiteX2" fmla="*/ 14933 w 14953"/>
                <a:gd name="connsiteY2" fmla="*/ 0 h 19790"/>
                <a:gd name="connsiteX3" fmla="*/ 1057 w 14953"/>
                <a:gd name="connsiteY3" fmla="*/ 9 h 19790"/>
                <a:gd name="connsiteX4" fmla="*/ 0 w 14953"/>
                <a:gd name="connsiteY4" fmla="*/ 18822 h 19790"/>
                <a:gd name="connsiteX0" fmla="*/ 0 w 14933"/>
                <a:gd name="connsiteY0" fmla="*/ 18822 h 19409"/>
                <a:gd name="connsiteX1" fmla="*/ 10584 w 14933"/>
                <a:gd name="connsiteY1" fmla="*/ 19409 h 19409"/>
                <a:gd name="connsiteX2" fmla="*/ 14933 w 14933"/>
                <a:gd name="connsiteY2" fmla="*/ 0 h 19409"/>
                <a:gd name="connsiteX3" fmla="*/ 1057 w 14933"/>
                <a:gd name="connsiteY3" fmla="*/ 9 h 19409"/>
                <a:gd name="connsiteX4" fmla="*/ 0 w 14933"/>
                <a:gd name="connsiteY4" fmla="*/ 18822 h 19409"/>
                <a:gd name="connsiteX0" fmla="*/ 0 w 10628"/>
                <a:gd name="connsiteY0" fmla="*/ 19012 h 19599"/>
                <a:gd name="connsiteX1" fmla="*/ 10584 w 10628"/>
                <a:gd name="connsiteY1" fmla="*/ 19599 h 19599"/>
                <a:gd name="connsiteX2" fmla="*/ 10628 w 10628"/>
                <a:gd name="connsiteY2" fmla="*/ 0 h 19599"/>
                <a:gd name="connsiteX3" fmla="*/ 1057 w 10628"/>
                <a:gd name="connsiteY3" fmla="*/ 199 h 19599"/>
                <a:gd name="connsiteX4" fmla="*/ 0 w 10628"/>
                <a:gd name="connsiteY4" fmla="*/ 19012 h 19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8" h="19599">
                  <a:moveTo>
                    <a:pt x="0" y="19012"/>
                  </a:moveTo>
                  <a:lnTo>
                    <a:pt x="10584" y="19599"/>
                  </a:lnTo>
                  <a:cubicBezTo>
                    <a:pt x="10589" y="16266"/>
                    <a:pt x="10623" y="3333"/>
                    <a:pt x="10628" y="0"/>
                  </a:cubicBezTo>
                  <a:lnTo>
                    <a:pt x="1057" y="199"/>
                  </a:lnTo>
                  <a:cubicBezTo>
                    <a:pt x="870" y="3532"/>
                    <a:pt x="187" y="15679"/>
                    <a:pt x="0" y="1901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77839"/>
            <a:ext cx="9118600" cy="776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14488"/>
            <a:ext cx="10972800" cy="450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9600" y="6572251"/>
            <a:ext cx="5562600" cy="26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0000" bIns="45720" numCol="1" anchor="ctr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rgbClr val="808080"/>
                </a:solidFill>
              </a:defRPr>
            </a:lvl1pPr>
          </a:lstStyle>
          <a:p>
            <a:r>
              <a:rPr lang="en-GB" altLang="en-US" dirty="0"/>
              <a:t>enter your presentation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947400" y="6572251"/>
            <a:ext cx="635000" cy="26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08080"/>
                </a:solidFill>
              </a:defRPr>
            </a:lvl1pPr>
          </a:lstStyle>
          <a:p>
            <a:fld id="{E76F93E7-8A88-4C49-B595-C88A0DA0006D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0629141" y="8218"/>
            <a:ext cx="953259" cy="1017394"/>
          </a:xfrm>
          <a:prstGeom prst="rect">
            <a:avLst/>
          </a:prstGeom>
          <a:solidFill>
            <a:schemeClr val="bg1"/>
          </a:solidFill>
          <a:ln w="3175" cmpd="sng">
            <a:solidFill>
              <a:srgbClr val="E6E6E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3558" y="124662"/>
            <a:ext cx="724423" cy="73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130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ransition>
    <p:fade/>
  </p:transition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33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3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3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3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3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3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3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3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3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399CC"/>
        </a:buClr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399CC"/>
        </a:buClr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399CC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3399CC"/>
        </a:buClr>
        <a:buFont typeface="Arial" panose="020B0604020202020204" pitchFamily="34" charset="0"/>
        <a:buChar char="•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3399CC"/>
        </a:buClr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3399CC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3399CC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3399CC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3399CC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microsoft.com/office/2014/relationships/chartEx" Target="../charts/chartEx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FDCD14E-C948-4238-95C1-5D3928859336}" type="slidenum">
              <a:rPr kumimoji="0" lang="en-GB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altLang="en-US" sz="1000" b="0" i="0" u="none" strike="noStrike" kern="1200" cap="none" spc="0" normalizeH="0" baseline="0" noProof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564651" y="1855871"/>
            <a:ext cx="3006799" cy="914400"/>
          </a:xfrm>
          <a:prstGeom prst="roundRect">
            <a:avLst/>
          </a:prstGeom>
          <a:solidFill>
            <a:srgbClr val="FFC00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AIRM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901409" y="1855871"/>
            <a:ext cx="3006799" cy="914400"/>
          </a:xfrm>
          <a:prstGeom prst="roundRect">
            <a:avLst/>
          </a:prstGeom>
          <a:solidFill>
            <a:srgbClr val="00B0F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AIDM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8165431" y="1855871"/>
            <a:ext cx="3006799" cy="914400"/>
          </a:xfrm>
          <a:prstGeom prst="roundRect">
            <a:avLst/>
          </a:prstGeom>
          <a:solidFill>
            <a:srgbClr val="0070C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ACRIS-SM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713195" y="3058844"/>
            <a:ext cx="858255" cy="1451995"/>
          </a:xfrm>
          <a:prstGeom prst="round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FIXM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2638923" y="3058844"/>
            <a:ext cx="858255" cy="1451995"/>
          </a:xfrm>
          <a:prstGeom prst="round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AIXM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564651" y="3058844"/>
            <a:ext cx="858255" cy="1451995"/>
          </a:xfrm>
          <a:prstGeom prst="round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…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7049953" y="3058844"/>
            <a:ext cx="858255" cy="1451995"/>
          </a:xfrm>
          <a:prstGeom prst="roundRect">
            <a:avLst/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…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975681" y="3058844"/>
            <a:ext cx="858255" cy="1451995"/>
          </a:xfrm>
          <a:prstGeom prst="roundRect">
            <a:avLst/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…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4901409" y="3058844"/>
            <a:ext cx="858255" cy="1451995"/>
          </a:xfrm>
          <a:prstGeom prst="roundRect">
            <a:avLst/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AIDX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10313975" y="3058844"/>
            <a:ext cx="858255" cy="1451995"/>
          </a:xfrm>
          <a:prstGeom prst="roundRect">
            <a:avLst/>
          </a:prstGeom>
          <a:solidFill>
            <a:srgbClr val="0070C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…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9239703" y="3058844"/>
            <a:ext cx="858255" cy="1451995"/>
          </a:xfrm>
          <a:prstGeom prst="roundRect">
            <a:avLst/>
          </a:prstGeom>
          <a:solidFill>
            <a:srgbClr val="0070C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…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8165431" y="3058844"/>
            <a:ext cx="858255" cy="1451995"/>
          </a:xfrm>
          <a:prstGeom prst="roundRect">
            <a:avLst/>
          </a:prstGeom>
          <a:solidFill>
            <a:srgbClr val="0070C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…</a:t>
            </a:r>
          </a:p>
        </p:txBody>
      </p:sp>
      <p:sp>
        <p:nvSpPr>
          <p:cNvPr id="20" name="Rounded Rectangle 19"/>
          <p:cNvSpPr/>
          <p:nvPr/>
        </p:nvSpPr>
        <p:spPr>
          <a:xfrm rot="16200000">
            <a:off x="3405459" y="5041661"/>
            <a:ext cx="981075" cy="365604"/>
          </a:xfrm>
          <a:prstGeom prst="roundRect">
            <a:avLst/>
          </a:pr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extension</a:t>
            </a:r>
          </a:p>
        </p:txBody>
      </p:sp>
      <p:sp>
        <p:nvSpPr>
          <p:cNvPr id="21" name="Rounded Rectangle 20"/>
          <p:cNvSpPr/>
          <p:nvPr/>
        </p:nvSpPr>
        <p:spPr>
          <a:xfrm rot="16200000">
            <a:off x="3898110" y="5041661"/>
            <a:ext cx="981075" cy="365604"/>
          </a:xfrm>
          <a:prstGeom prst="roundRect">
            <a:avLst/>
          </a:pr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extension</a:t>
            </a:r>
          </a:p>
        </p:txBody>
      </p:sp>
      <p:sp>
        <p:nvSpPr>
          <p:cNvPr id="22" name="Rounded Rectangle 21"/>
          <p:cNvSpPr/>
          <p:nvPr/>
        </p:nvSpPr>
        <p:spPr>
          <a:xfrm rot="16200000">
            <a:off x="2322616" y="5041661"/>
            <a:ext cx="981075" cy="365604"/>
          </a:xfrm>
          <a:prstGeom prst="roundRect">
            <a:avLst/>
          </a:pr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extension</a:t>
            </a:r>
          </a:p>
        </p:txBody>
      </p:sp>
      <p:sp>
        <p:nvSpPr>
          <p:cNvPr id="23" name="Rounded Rectangle 22"/>
          <p:cNvSpPr/>
          <p:nvPr/>
        </p:nvSpPr>
        <p:spPr>
          <a:xfrm rot="16200000">
            <a:off x="2815267" y="5041661"/>
            <a:ext cx="981075" cy="365604"/>
          </a:xfrm>
          <a:prstGeom prst="roundRect">
            <a:avLst/>
          </a:pr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extension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265739" y="2201507"/>
            <a:ext cx="914400" cy="223128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279230" y="3673277"/>
            <a:ext cx="914400" cy="223128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Rectangle 25"/>
          <p:cNvSpPr/>
          <p:nvPr/>
        </p:nvSpPr>
        <p:spPr>
          <a:xfrm rot="19048372">
            <a:off x="4373635" y="4622360"/>
            <a:ext cx="914400" cy="223128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8" name="Straight Connector 27"/>
          <p:cNvCxnSpPr>
            <a:endCxn id="10" idx="0"/>
          </p:cNvCxnSpPr>
          <p:nvPr/>
        </p:nvCxnSpPr>
        <p:spPr>
          <a:xfrm>
            <a:off x="4142322" y="2770271"/>
            <a:ext cx="1" cy="288573"/>
          </a:xfrm>
          <a:prstGeom prst="line">
            <a:avLst/>
          </a:prstGeom>
          <a:ln w="5715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123003" y="2770271"/>
            <a:ext cx="1" cy="288573"/>
          </a:xfrm>
          <a:prstGeom prst="line">
            <a:avLst/>
          </a:prstGeom>
          <a:ln w="5715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993778" y="2770271"/>
            <a:ext cx="1" cy="288573"/>
          </a:xfrm>
          <a:prstGeom prst="line">
            <a:avLst/>
          </a:prstGeom>
          <a:ln w="5715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514172" y="2761659"/>
            <a:ext cx="1" cy="288573"/>
          </a:xfrm>
          <a:prstGeom prst="line">
            <a:avLst/>
          </a:prstGeom>
          <a:ln w="5715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494853" y="2761659"/>
            <a:ext cx="1" cy="288573"/>
          </a:xfrm>
          <a:prstGeom prst="line">
            <a:avLst/>
          </a:prstGeom>
          <a:ln w="5715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365628" y="2761659"/>
            <a:ext cx="1" cy="288573"/>
          </a:xfrm>
          <a:prstGeom prst="line">
            <a:avLst/>
          </a:prstGeom>
          <a:ln w="5715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0752672" y="2770271"/>
            <a:ext cx="1" cy="288573"/>
          </a:xfrm>
          <a:prstGeom prst="line">
            <a:avLst/>
          </a:prstGeom>
          <a:ln w="5715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9733353" y="2770271"/>
            <a:ext cx="1" cy="288573"/>
          </a:xfrm>
          <a:prstGeom prst="line">
            <a:avLst/>
          </a:prstGeom>
          <a:ln w="5715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8604128" y="2770271"/>
            <a:ext cx="1" cy="288573"/>
          </a:xfrm>
          <a:prstGeom prst="line">
            <a:avLst/>
          </a:prstGeom>
          <a:ln w="5715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2813284" y="4479415"/>
            <a:ext cx="1" cy="288573"/>
          </a:xfrm>
          <a:prstGeom prst="line">
            <a:avLst/>
          </a:prstGeom>
          <a:ln w="571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305805" y="4479415"/>
            <a:ext cx="1" cy="288573"/>
          </a:xfrm>
          <a:prstGeom prst="line">
            <a:avLst/>
          </a:prstGeom>
          <a:ln w="571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884576" y="4479415"/>
            <a:ext cx="1" cy="288573"/>
          </a:xfrm>
          <a:prstGeom prst="line">
            <a:avLst/>
          </a:prstGeom>
          <a:ln w="571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377097" y="4479415"/>
            <a:ext cx="1" cy="288573"/>
          </a:xfrm>
          <a:prstGeom prst="line">
            <a:avLst/>
          </a:prstGeom>
          <a:ln w="571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ounded Rectangle 46"/>
          <p:cNvSpPr/>
          <p:nvPr/>
        </p:nvSpPr>
        <p:spPr>
          <a:xfrm>
            <a:off x="1578687" y="1100145"/>
            <a:ext cx="3006799" cy="531092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ICAO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4915445" y="1100145"/>
            <a:ext cx="3006799" cy="53109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IATA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8179467" y="1100145"/>
            <a:ext cx="3006799" cy="531092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ACI</a:t>
            </a:r>
          </a:p>
        </p:txBody>
      </p:sp>
      <p:sp>
        <p:nvSpPr>
          <p:cNvPr id="50" name="Rectangle 49"/>
          <p:cNvSpPr/>
          <p:nvPr/>
        </p:nvSpPr>
        <p:spPr>
          <a:xfrm>
            <a:off x="1466850" y="219075"/>
            <a:ext cx="3263204" cy="5600699"/>
          </a:xfrm>
          <a:prstGeom prst="rect">
            <a:avLst/>
          </a:prstGeom>
          <a:noFill/>
          <a:ln>
            <a:solidFill>
              <a:schemeClr val="accent1">
                <a:shade val="50000"/>
                <a:alpha val="38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ATM</a:t>
            </a:r>
          </a:p>
        </p:txBody>
      </p:sp>
      <p:sp>
        <p:nvSpPr>
          <p:cNvPr id="51" name="Rectangle 50"/>
          <p:cNvSpPr/>
          <p:nvPr/>
        </p:nvSpPr>
        <p:spPr>
          <a:xfrm>
            <a:off x="4733513" y="219075"/>
            <a:ext cx="3328639" cy="5600699"/>
          </a:xfrm>
          <a:prstGeom prst="rect">
            <a:avLst/>
          </a:prstGeom>
          <a:noFill/>
          <a:ln>
            <a:solidFill>
              <a:schemeClr val="accent1">
                <a:shade val="50000"/>
                <a:alpha val="38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airlines</a:t>
            </a:r>
          </a:p>
        </p:txBody>
      </p:sp>
      <p:sp>
        <p:nvSpPr>
          <p:cNvPr id="52" name="Rectangle 51"/>
          <p:cNvSpPr/>
          <p:nvPr/>
        </p:nvSpPr>
        <p:spPr>
          <a:xfrm>
            <a:off x="8062152" y="219075"/>
            <a:ext cx="3316737" cy="5600699"/>
          </a:xfrm>
          <a:prstGeom prst="rect">
            <a:avLst/>
          </a:prstGeom>
          <a:noFill/>
          <a:ln>
            <a:solidFill>
              <a:schemeClr val="accent1">
                <a:shade val="50000"/>
                <a:alpha val="38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airports</a:t>
            </a:r>
          </a:p>
        </p:txBody>
      </p:sp>
      <p:sp>
        <p:nvSpPr>
          <p:cNvPr id="53" name="Rectangle 52"/>
          <p:cNvSpPr/>
          <p:nvPr/>
        </p:nvSpPr>
        <p:spPr>
          <a:xfrm rot="16200000">
            <a:off x="4894109" y="-3636808"/>
            <a:ext cx="1885952" cy="11083614"/>
          </a:xfrm>
          <a:prstGeom prst="rect">
            <a:avLst/>
          </a:prstGeom>
          <a:noFill/>
          <a:ln>
            <a:solidFill>
              <a:schemeClr val="accent1">
                <a:shade val="50000"/>
                <a:alpha val="38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reference</a:t>
            </a:r>
          </a:p>
        </p:txBody>
      </p:sp>
      <p:sp>
        <p:nvSpPr>
          <p:cNvPr id="54" name="Rectangle 53"/>
          <p:cNvSpPr/>
          <p:nvPr/>
        </p:nvSpPr>
        <p:spPr>
          <a:xfrm rot="16200000">
            <a:off x="4351183" y="-1207933"/>
            <a:ext cx="2971799" cy="11083614"/>
          </a:xfrm>
          <a:prstGeom prst="rect">
            <a:avLst/>
          </a:prstGeom>
          <a:noFill/>
          <a:ln>
            <a:solidFill>
              <a:schemeClr val="accent1">
                <a:shade val="50000"/>
                <a:alpha val="38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information domain</a:t>
            </a:r>
          </a:p>
        </p:txBody>
      </p:sp>
      <p:sp>
        <p:nvSpPr>
          <p:cNvPr id="55" name="Rectangle 54"/>
          <p:cNvSpPr/>
          <p:nvPr/>
        </p:nvSpPr>
        <p:spPr>
          <a:xfrm rot="16200000">
            <a:off x="5446558" y="-112559"/>
            <a:ext cx="1200151" cy="10664515"/>
          </a:xfrm>
          <a:prstGeom prst="rect">
            <a:avLst/>
          </a:prstGeom>
          <a:noFill/>
          <a:ln>
            <a:solidFill>
              <a:schemeClr val="accent1">
                <a:shade val="50000"/>
                <a:alpha val="38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regional / domestic</a:t>
            </a:r>
          </a:p>
        </p:txBody>
      </p:sp>
    </p:spTree>
    <p:extLst>
      <p:ext uri="{BB962C8B-B14F-4D97-AF65-F5344CB8AC3E}">
        <p14:creationId xmlns:p14="http://schemas.microsoft.com/office/powerpoint/2010/main" val="422622942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E1FE87-F05C-2F02-411C-9B55214931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FDCD14E-C948-4238-95C1-5D3928859336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7" name="Chart 6">
                <a:extLst>
                  <a:ext uri="{FF2B5EF4-FFF2-40B4-BE49-F238E27FC236}">
                    <a16:creationId xmlns:a16="http://schemas.microsoft.com/office/drawing/2014/main" id="{4439C9B4-16E8-4150-861C-390BCD83BB95}"/>
                  </a:ext>
                </a:extLst>
              </p:cNvPr>
              <p:cNvGraphicFramePr/>
              <p:nvPr/>
            </p:nvGraphicFramePr>
            <p:xfrm>
              <a:off x="285749" y="-847725"/>
              <a:ext cx="11515725" cy="83058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7" name="Chart 6">
                <a:extLst>
                  <a:ext uri="{FF2B5EF4-FFF2-40B4-BE49-F238E27FC236}">
                    <a16:creationId xmlns:a16="http://schemas.microsoft.com/office/drawing/2014/main" id="{4439C9B4-16E8-4150-861C-390BCD83BB9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5749" y="-847725"/>
                <a:ext cx="11515725" cy="83058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Oval 2">
            <a:extLst>
              <a:ext uri="{FF2B5EF4-FFF2-40B4-BE49-F238E27FC236}">
                <a16:creationId xmlns:a16="http://schemas.microsoft.com/office/drawing/2014/main" id="{BAD8D667-2D2C-2256-1FC2-3B147AADD9DE}"/>
              </a:ext>
            </a:extLst>
          </p:cNvPr>
          <p:cNvSpPr/>
          <p:nvPr/>
        </p:nvSpPr>
        <p:spPr>
          <a:xfrm>
            <a:off x="5233611" y="2495175"/>
            <a:ext cx="1620000" cy="1620000"/>
          </a:xfrm>
          <a:prstGeom prst="ellipse">
            <a:avLst/>
          </a:prstGeom>
          <a:noFill/>
          <a:ln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728000"/>
                      <a:gd name="connsiteY0" fmla="*/ 864000 h 1728000"/>
                      <a:gd name="connsiteX1" fmla="*/ 864000 w 1728000"/>
                      <a:gd name="connsiteY1" fmla="*/ 0 h 1728000"/>
                      <a:gd name="connsiteX2" fmla="*/ 1728000 w 1728000"/>
                      <a:gd name="connsiteY2" fmla="*/ 864000 h 1728000"/>
                      <a:gd name="connsiteX3" fmla="*/ 864000 w 1728000"/>
                      <a:gd name="connsiteY3" fmla="*/ 1728000 h 1728000"/>
                      <a:gd name="connsiteX4" fmla="*/ 0 w 1728000"/>
                      <a:gd name="connsiteY4" fmla="*/ 864000 h 1728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28000" h="1728000" extrusionOk="0">
                        <a:moveTo>
                          <a:pt x="0" y="864000"/>
                        </a:moveTo>
                        <a:cubicBezTo>
                          <a:pt x="-96719" y="327168"/>
                          <a:pt x="345946" y="15343"/>
                          <a:pt x="864000" y="0"/>
                        </a:cubicBezTo>
                        <a:cubicBezTo>
                          <a:pt x="1445782" y="22022"/>
                          <a:pt x="1625476" y="390086"/>
                          <a:pt x="1728000" y="864000"/>
                        </a:cubicBezTo>
                        <a:cubicBezTo>
                          <a:pt x="1654548" y="1412904"/>
                          <a:pt x="1324741" y="1818829"/>
                          <a:pt x="864000" y="1728000"/>
                        </a:cubicBezTo>
                        <a:cubicBezTo>
                          <a:pt x="276698" y="1667747"/>
                          <a:pt x="81081" y="1379915"/>
                          <a:pt x="0" y="86400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common aviation vocabulary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A289A08-293D-6A26-D772-9B7E158BB905}"/>
              </a:ext>
            </a:extLst>
          </p:cNvPr>
          <p:cNvCxnSpPr>
            <a:cxnSpLocks/>
          </p:cNvCxnSpPr>
          <p:nvPr/>
        </p:nvCxnSpPr>
        <p:spPr>
          <a:xfrm>
            <a:off x="5185390" y="2791326"/>
            <a:ext cx="175882" cy="115503"/>
          </a:xfrm>
          <a:prstGeom prst="line">
            <a:avLst/>
          </a:prstGeom>
          <a:ln w="381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FB08142-3BB4-1B1D-78CE-0F2470C9E862}"/>
              </a:ext>
            </a:extLst>
          </p:cNvPr>
          <p:cNvCxnSpPr>
            <a:cxnSpLocks/>
          </p:cNvCxnSpPr>
          <p:nvPr/>
        </p:nvCxnSpPr>
        <p:spPr>
          <a:xfrm flipH="1">
            <a:off x="6756935" y="2868328"/>
            <a:ext cx="192505" cy="105878"/>
          </a:xfrm>
          <a:prstGeom prst="line">
            <a:avLst/>
          </a:prstGeom>
          <a:ln w="381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6EF6BE7-C63D-0300-DC4C-1F403A6B3DD6}"/>
              </a:ext>
            </a:extLst>
          </p:cNvPr>
          <p:cNvCxnSpPr>
            <a:cxnSpLocks/>
            <a:stCxn id="3" idx="4"/>
          </p:cNvCxnSpPr>
          <p:nvPr/>
        </p:nvCxnSpPr>
        <p:spPr>
          <a:xfrm>
            <a:off x="6043611" y="4115175"/>
            <a:ext cx="0" cy="225819"/>
          </a:xfrm>
          <a:prstGeom prst="line">
            <a:avLst/>
          </a:prstGeom>
          <a:ln w="381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883504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CORPORATE-template-2019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-9 CORPORATE PPT Template.pptx" id="{D77DDF82-C2B9-4D1F-8B3E-C2E52E9F0F53}" vid="{69F4AB76-7CCA-463E-9E99-3172E2EE8B45}"/>
    </a:ext>
  </a:extLst>
</a:theme>
</file>

<file path=docMetadata/LabelInfo.xml><?xml version="1.0" encoding="utf-8"?>
<clbl:labelList xmlns:clbl="http://schemas.microsoft.com/office/2020/mipLabelMetadata">
  <clbl:label id="{76f33c20-5979-4408-adf7-8b3c4be95e52}" enabled="0" method="" siteId="{76f33c20-5979-4408-adf7-8b3c4be95e5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Widescreen</PresentationFormat>
  <Paragraphs>28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Wingdings</vt:lpstr>
      <vt:lpstr>CORPORATE-template-2019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WILSON Scott</dc:creator>
  <cp:lastModifiedBy>WILSON Scott</cp:lastModifiedBy>
  <cp:revision>1</cp:revision>
  <dcterms:created xsi:type="dcterms:W3CDTF">2024-03-20T09:13:22Z</dcterms:created>
  <dcterms:modified xsi:type="dcterms:W3CDTF">2024-03-20T09:13:43Z</dcterms:modified>
</cp:coreProperties>
</file>